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77" r:id="rId6"/>
    <p:sldId id="258" r:id="rId7"/>
    <p:sldId id="290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104" d="100"/>
          <a:sy n="104" d="100"/>
        </p:scale>
        <p:origin x="768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sak cí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készült</a:t>
            </a:r>
            <a:r>
              <a:rPr lang="en-US" dirty="0"/>
              <a:t> a “</a:t>
            </a:r>
            <a:r>
              <a:rPr lang="en-US" dirty="0" err="1"/>
              <a:t>történet</a:t>
            </a:r>
            <a:r>
              <a:rPr lang="en-US" dirty="0"/>
              <a:t>” </a:t>
            </a:r>
            <a:r>
              <a:rPr lang="en-US" dirty="0" err="1"/>
              <a:t>projekt</a:t>
            </a:r>
            <a:endParaRPr lang="en-US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9010BC1-DB12-C12C-E31F-35DDF0A373F9}"/>
              </a:ext>
            </a:extLst>
          </p:cNvPr>
          <p:cNvSpPr txBox="1"/>
          <p:nvPr/>
        </p:nvSpPr>
        <p:spPr>
          <a:xfrm>
            <a:off x="9882908" y="6488668"/>
            <a:ext cx="369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Tarcsai Imre Zsolt 9.c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0" y="657225"/>
            <a:ext cx="6343650" cy="1639763"/>
          </a:xfrm>
        </p:spPr>
        <p:txBody>
          <a:bodyPr>
            <a:normAutofit/>
          </a:bodyPr>
          <a:lstStyle/>
          <a:p>
            <a:r>
              <a:rPr lang="en-US" dirty="0" err="1"/>
              <a:t>Történet</a:t>
            </a:r>
            <a:r>
              <a:rPr lang="en-US" dirty="0"/>
              <a:t> </a:t>
            </a:r>
            <a:r>
              <a:rPr lang="en-US" dirty="0" err="1"/>
              <a:t>inspiráció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0063" y="2296988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történetet</a:t>
            </a:r>
            <a:r>
              <a:rPr lang="en-US" dirty="0"/>
              <a:t> a ChatGPT </a:t>
            </a:r>
            <a:r>
              <a:rPr lang="en-US" dirty="0" err="1"/>
              <a:t>írta</a:t>
            </a:r>
            <a:r>
              <a:rPr lang="en-US" dirty="0"/>
              <a:t> meg,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én</a:t>
            </a:r>
            <a:r>
              <a:rPr lang="en-US" dirty="0"/>
              <a:t> </a:t>
            </a:r>
            <a:r>
              <a:rPr lang="en-US" dirty="0" err="1"/>
              <a:t>utána</a:t>
            </a:r>
            <a:r>
              <a:rPr lang="en-US" dirty="0"/>
              <a:t> meg </a:t>
            </a:r>
            <a:r>
              <a:rPr lang="en-US" dirty="0" err="1"/>
              <a:t>átírtam</a:t>
            </a:r>
            <a:r>
              <a:rPr lang="en-US" dirty="0"/>
              <a:t> a </a:t>
            </a:r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tetszésemnek</a:t>
            </a:r>
            <a:r>
              <a:rPr lang="en-US" dirty="0"/>
              <a:t> </a:t>
            </a:r>
            <a:r>
              <a:rPr lang="en-US" dirty="0" err="1"/>
              <a:t>megfelelően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1309" y="6356350"/>
            <a:ext cx="757382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Kép 4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3FC2095-9123-5E46-1EBA-6B676B1F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0" y="3532188"/>
            <a:ext cx="2668587" cy="26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6044" y="390524"/>
            <a:ext cx="6594768" cy="2168567"/>
          </a:xfrm>
        </p:spPr>
        <p:txBody>
          <a:bodyPr>
            <a:normAutofit/>
          </a:bodyPr>
          <a:lstStyle/>
          <a:p>
            <a:r>
              <a:rPr lang="en-US" dirty="0" err="1"/>
              <a:t>Mibe</a:t>
            </a:r>
            <a:r>
              <a:rPr lang="en-US" dirty="0"/>
              <a:t> </a:t>
            </a:r>
            <a:r>
              <a:rPr lang="en-US" dirty="0" err="1"/>
              <a:t>írtam</a:t>
            </a:r>
            <a:r>
              <a:rPr lang="en-US" dirty="0"/>
              <a:t> meg a </a:t>
            </a:r>
            <a:r>
              <a:rPr lang="en-US" dirty="0" err="1"/>
              <a:t>történetet</a:t>
            </a:r>
            <a:r>
              <a:rPr lang="en-US" dirty="0"/>
              <a:t>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zövegdoboz 2">
            <a:extLst>
              <a:ext uri="{FF2B5EF4-FFF2-40B4-BE49-F238E27FC236}">
                <a16:creationId xmlns:a16="http://schemas.microsoft.com/office/drawing/2014/main" id="{569263C0-74AD-EC2E-FE5F-3716A591C36D}"/>
              </a:ext>
            </a:extLst>
          </p:cNvPr>
          <p:cNvSpPr txBox="1"/>
          <p:nvPr/>
        </p:nvSpPr>
        <p:spPr>
          <a:xfrm>
            <a:off x="4572908" y="2625421"/>
            <a:ext cx="608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Az </a:t>
            </a:r>
            <a:r>
              <a:rPr lang="en-US" dirty="0" err="1">
                <a:solidFill>
                  <a:schemeClr val="bg1"/>
                </a:solidFill>
              </a:rPr>
              <a:t>egészet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Visual Studio Code</a:t>
            </a:r>
            <a:r>
              <a:rPr lang="en-US" dirty="0">
                <a:solidFill>
                  <a:schemeClr val="bg1"/>
                </a:solidFill>
              </a:rPr>
              <a:t>-ban </a:t>
            </a:r>
            <a:r>
              <a:rPr lang="en-US" dirty="0" err="1">
                <a:solidFill>
                  <a:schemeClr val="bg1"/>
                </a:solidFill>
              </a:rPr>
              <a:t>csináltam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segítségül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b="1" dirty="0">
                <a:solidFill>
                  <a:schemeClr val="bg1"/>
                </a:solidFill>
              </a:rPr>
              <a:t>W3 school</a:t>
            </a:r>
            <a:r>
              <a:rPr lang="en-US" dirty="0">
                <a:solidFill>
                  <a:schemeClr val="bg1"/>
                </a:solidFill>
              </a:rPr>
              <a:t>-t </a:t>
            </a:r>
            <a:r>
              <a:rPr lang="en-US" dirty="0" err="1">
                <a:solidFill>
                  <a:schemeClr val="bg1"/>
                </a:solidFill>
              </a:rPr>
              <a:t>használtam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Kép 4" descr="A képen képernyőkép, Grafika, sor, Acélk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D077F63-F436-96BC-6B67-75E30F79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440" y="4079882"/>
            <a:ext cx="1925119" cy="1925119"/>
          </a:xfrm>
          <a:prstGeom prst="rect">
            <a:avLst/>
          </a:prstGeom>
        </p:spPr>
      </p:pic>
      <p:pic>
        <p:nvPicPr>
          <p:cNvPr id="7" name="Kép 6" descr="A képen Grafika, Betűtípus, Grafikus tervezés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7531909-75CE-86E4-1B81-D7A0FD3DB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258" y="3419320"/>
            <a:ext cx="3002554" cy="30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0494" y="776432"/>
            <a:ext cx="2139761" cy="71994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Fotók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0494" y="1435025"/>
            <a:ext cx="6594768" cy="195152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fotókhoz</a:t>
            </a:r>
            <a:r>
              <a:rPr lang="en-US" dirty="0"/>
              <a:t> a </a:t>
            </a:r>
            <a:r>
              <a:rPr lang="en-US" b="1" dirty="0"/>
              <a:t>ChatGPT</a:t>
            </a:r>
            <a:r>
              <a:rPr lang="en-US" dirty="0"/>
              <a:t>-t, </a:t>
            </a:r>
            <a:r>
              <a:rPr lang="en-US" b="1" dirty="0"/>
              <a:t>Google</a:t>
            </a:r>
            <a:r>
              <a:rPr lang="en-US" dirty="0"/>
              <a:t>-t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b="1" dirty="0" err="1"/>
              <a:t>DreamStudio</a:t>
            </a:r>
            <a:r>
              <a:rPr lang="en-US" dirty="0"/>
              <a:t>-t </a:t>
            </a:r>
            <a:r>
              <a:rPr lang="en-US" dirty="0" err="1"/>
              <a:t>vettem</a:t>
            </a:r>
            <a:r>
              <a:rPr lang="en-US" dirty="0"/>
              <a:t> </a:t>
            </a:r>
            <a:r>
              <a:rPr lang="en-US" dirty="0" err="1"/>
              <a:t>segítségül</a:t>
            </a:r>
            <a:r>
              <a:rPr lang="en-US" dirty="0"/>
              <a:t>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Kép 4" descr="A képen Színesség, tervezés, kreativitá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EA8CCA-9182-98BF-73B8-3650328B8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791" y="3806850"/>
            <a:ext cx="1968717" cy="1968717"/>
          </a:xfrm>
          <a:prstGeom prst="rect">
            <a:avLst/>
          </a:prstGeom>
        </p:spPr>
      </p:pic>
      <p:pic>
        <p:nvPicPr>
          <p:cNvPr id="7" name="Kép 6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6BD1BC7-3FB0-DFBE-1124-D7D5BA8EC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927" y="3715833"/>
            <a:ext cx="2179646" cy="2179646"/>
          </a:xfrm>
          <a:prstGeom prst="rect">
            <a:avLst/>
          </a:prstGeom>
        </p:spPr>
      </p:pic>
      <p:pic>
        <p:nvPicPr>
          <p:cNvPr id="9" name="Kép 8" descr="A képen Grafika, kör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8CD2F89-7503-674D-2A83-F4C9FEE90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588" y="3662562"/>
            <a:ext cx="2286188" cy="22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23" y="2718277"/>
            <a:ext cx="6589150" cy="1988706"/>
          </a:xfrm>
        </p:spPr>
        <p:txBody>
          <a:bodyPr/>
          <a:lstStyle/>
          <a:p>
            <a:r>
              <a:rPr lang="en-US" dirty="0" err="1"/>
              <a:t>Köszönöm</a:t>
            </a:r>
            <a:r>
              <a:rPr lang="en-US" dirty="0"/>
              <a:t> a </a:t>
            </a:r>
            <a:r>
              <a:rPr lang="en-US" dirty="0" err="1"/>
              <a:t>figyelmet</a:t>
            </a:r>
            <a:r>
              <a:rPr lang="en-US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B5F12A1-CB01-F5B5-E241-2BA568C29D9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{5B8008C7-092E-444F-85E2-ACD0D4119622}tf33968143_win32</Template>
  <TotalTime>10</TotalTime>
  <Words>74</Words>
  <Application>Microsoft Office PowerPoint</Application>
  <PresentationFormat>Szélesvásznú</PresentationFormat>
  <Paragraphs>15</Paragraphs>
  <Slides>5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Custom</vt:lpstr>
      <vt:lpstr>Hogyan készült a “történet” projekt</vt:lpstr>
      <vt:lpstr>Történet inspiráció</vt:lpstr>
      <vt:lpstr>Mibe írtam meg a történetet?</vt:lpstr>
      <vt:lpstr>Fotók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1</cp:revision>
  <dcterms:created xsi:type="dcterms:W3CDTF">2025-04-13T13:56:58Z</dcterms:created>
  <dcterms:modified xsi:type="dcterms:W3CDTF">2025-04-13T14:07:01Z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